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EC4A7-6BA9-4E2E-9D18-F3F860872CFC}" v="135" dt="2024-01-30T08:32:07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4800" b="1" dirty="0"/>
              <a:t>Price List</a:t>
            </a:r>
          </a:p>
          <a:p>
            <a:r>
              <a:rPr lang="de-DE" sz="4800" b="1" err="1"/>
              <a:t>Accommodation</a:t>
            </a:r>
            <a:endParaRPr lang="de-DE" sz="4800" b="1" dirty="0"/>
          </a:p>
        </p:txBody>
      </p:sp>
      <p:pic>
        <p:nvPicPr>
          <p:cNvPr id="4" name="Grafik 3" descr="Ein Bild, das Pflanze, Design enthält.&#10;&#10;Beschreibung automatisch generiert.">
            <a:extLst>
              <a:ext uri="{FF2B5EF4-FFF2-40B4-BE49-F238E27FC236}">
                <a16:creationId xmlns:a16="http://schemas.microsoft.com/office/drawing/2014/main" id="{C10AC2EF-BFE2-5981-81A2-193131DC8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897" y="1227260"/>
            <a:ext cx="5386021" cy="228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Wind Chime">
            <a:extLst>
              <a:ext uri="{FF2B5EF4-FFF2-40B4-BE49-F238E27FC236}">
                <a16:creationId xmlns:a16="http://schemas.microsoft.com/office/drawing/2014/main" id="{AE5C9791-5044-277E-2FAE-D89B0C819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87AED2-D4D3-E4BD-D31C-4F05A7BD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061" y="762538"/>
            <a:ext cx="5649349" cy="31998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Deluxe Bamboo Hut 2 pax</a:t>
            </a:r>
            <a:b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1600 Peso</a:t>
            </a:r>
          </a:p>
        </p:txBody>
      </p:sp>
      <p:sp>
        <p:nvSpPr>
          <p:cNvPr id="4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2B179F-B96E-004A-E7E5-65852D980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173CD5B-F6C7-2749-757C-7F24B2292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Wind Chime">
            <a:extLst>
              <a:ext uri="{FF2B5EF4-FFF2-40B4-BE49-F238E27FC236}">
                <a16:creationId xmlns:a16="http://schemas.microsoft.com/office/drawing/2014/main" id="{47D4F2C4-B531-EAB6-D113-AA7ECCD93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852A652-7E77-302B-4D86-894298C02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E9AA8A-9604-B3EB-BD64-BF12E87F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061" y="762538"/>
            <a:ext cx="5649349" cy="31998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Deluxe Bamboo Hut </a:t>
            </a:r>
            <a:r>
              <a:rPr lang="en-US" sz="6600" dirty="0">
                <a:solidFill>
                  <a:srgbClr val="FFFFFF"/>
                </a:solidFill>
              </a:rPr>
              <a:t>3 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pax</a:t>
            </a:r>
            <a:br>
              <a:rPr lang="en-US" sz="6600" kern="1200" dirty="0"/>
            </a:br>
            <a:r>
              <a:rPr lang="en-US" sz="6600" dirty="0">
                <a:solidFill>
                  <a:srgbClr val="FFFFFF"/>
                </a:solidFill>
              </a:rPr>
              <a:t>2100</a:t>
            </a:r>
            <a:endParaRPr lang="en-US" sz="6600" kern="12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1" name="sketch line">
            <a:extLst>
              <a:ext uri="{FF2B5EF4-FFF2-40B4-BE49-F238E27FC236}">
                <a16:creationId xmlns:a16="http://schemas.microsoft.com/office/drawing/2014/main" id="{9DD802CD-3E91-2C83-FCED-D21BA9A4F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211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Larissa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Deluxe Bamboo Hut 2 pax 1600 Peso</vt:lpstr>
      <vt:lpstr>Deluxe Bamboo Hut 3 pax 2100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44</cp:revision>
  <dcterms:created xsi:type="dcterms:W3CDTF">2024-01-17T02:47:04Z</dcterms:created>
  <dcterms:modified xsi:type="dcterms:W3CDTF">2024-01-30T08:32:44Z</dcterms:modified>
</cp:coreProperties>
</file>